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1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4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1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8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5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6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5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7FCD9-EEB9-4EE0-BC3E-E2F148F6D0E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3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523" y="624254"/>
            <a:ext cx="9144000" cy="1570193"/>
          </a:xfrm>
        </p:spPr>
        <p:txBody>
          <a:bodyPr anchor="t"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Council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March 23, 2017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9" y="4624753"/>
            <a:ext cx="1933851" cy="20877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203074"/>
            <a:ext cx="2151888" cy="17465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6300" y="2194447"/>
            <a:ext cx="10385970" cy="361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Body President Election</a:t>
            </a:r>
            <a:b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Scottie Thomas’ term begins April 25</a:t>
            </a:r>
            <a:endParaRPr lang="en-US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Fitness Center report will be presented to the campus on April 26 in B-10 Bertelsmeyer Hall</a:t>
            </a:r>
            <a:endParaRPr lang="en-US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Academic Survey closes April 3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 and selecting next Executive Board</a:t>
            </a:r>
            <a:endParaRPr lang="en-U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Student Council March 23, 2017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 -&gt; Resolutions</dc:title>
  <dc:creator>McMikle, Adam J. (S&amp;T-Student)</dc:creator>
  <cp:lastModifiedBy>Palmer, Barbara J.</cp:lastModifiedBy>
  <cp:revision>3</cp:revision>
  <dcterms:created xsi:type="dcterms:W3CDTF">2016-03-23T22:22:56Z</dcterms:created>
  <dcterms:modified xsi:type="dcterms:W3CDTF">2017-03-23T13:50:33Z</dcterms:modified>
</cp:coreProperties>
</file>